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3d3ff5e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3d3ff5e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f03d3ff5e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f03d3ff5e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3d3ff5e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3d3ff5e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It came upon the midnight clear,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that glorious song of old,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angels bending near the earth,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touch their harps of gold: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“Peace on the earth, to all good will,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from heaven the news we bring.”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world in solemn stillness lay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hear the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343650"/>
            <a:ext cx="8052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through the cloven skies they come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peaceful wings unfurled;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still their heavenly music floats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o’er all the weary world.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Above its sad and lowly plains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they bend on hovering wing;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ever o’er its Babel sounds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blessed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with the woes of war and strife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world has suffered long;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Beneath the angel-strain have rolled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two thousand years of wrong;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we who fight the wars hear not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love song which they bring.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hush the noise of battle strife,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hear the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For, lo! the days are hastening on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by prophet bards foretold,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with the ever-circling years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comes round the age of gold: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peace shall over all the earth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its ancient splendors fling,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whole world give back the song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which now the angels sing.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